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5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715" r:id="rId78"/>
    <p:sldId id="716" r:id="rId79"/>
    <p:sldId id="719" r:id="rId80"/>
    <p:sldId id="720" r:id="rId81"/>
    <p:sldId id="721" r:id="rId82"/>
    <p:sldId id="700" r:id="rId83"/>
    <p:sldId id="701" r:id="rId84"/>
    <p:sldId id="704" r:id="rId85"/>
    <p:sldId id="722" r:id="rId86"/>
    <p:sldId id="705" r:id="rId87"/>
    <p:sldId id="706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</a:t>
            </a:r>
            <a:endParaRPr lang="zh-CN" altLang="en-US" sz="19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13402</Words>
  <Application>WPS 演示</Application>
  <PresentationFormat>宽屏</PresentationFormat>
  <Paragraphs>854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665</cp:revision>
  <dcterms:created xsi:type="dcterms:W3CDTF">2023-03-09T05:46:47Z</dcterms:created>
  <dcterms:modified xsi:type="dcterms:W3CDTF">2023-03-09T05:46:47Z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